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85" r:id="rId9"/>
    <p:sldId id="287" r:id="rId10"/>
    <p:sldId id="289" r:id="rId11"/>
    <p:sldId id="290" r:id="rId12"/>
    <p:sldId id="291" r:id="rId13"/>
    <p:sldId id="29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129" autoAdjust="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67BB2-89D6-4EBA-A452-4C4F47578B0C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EEEFB-4A69-41CE-91FF-04E5EDF6A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3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8EEEFB-4A69-41CE-91FF-04E5EDF6A1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Relationship Id="rId9" Type="http://schemas.openxmlformats.org/officeDocument/2006/relationships/slide" Target="slide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1319" y="2224585"/>
            <a:ext cx="9962867" cy="233910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4:  THỰC HÀNH</a:t>
            </a:r>
          </a:p>
          <a:p>
            <a:pPr algn="just"/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TÌM HIỂU NHỮNG CƠ HỘI VÀ THÁCH THỨC </a:t>
            </a:r>
          </a:p>
          <a:p>
            <a:pPr algn="just"/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 TOÀN CẦU HÓA ĐỐI VỚI CÁC NƯỚC ĐANG PHÁT TRIỂN</a:t>
            </a:r>
          </a:p>
        </p:txBody>
      </p:sp>
    </p:spTree>
    <p:extLst>
      <p:ext uri="{BB962C8B-B14F-4D97-AF65-F5344CB8AC3E}">
        <p14:creationId xmlns:p14="http://schemas.microsoft.com/office/powerpoint/2010/main" val="2932893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>
            <a:extLst>
              <a:ext uri="{FF2B5EF4-FFF2-40B4-BE49-F238E27FC236}">
                <a16:creationId xmlns:a16="http://schemas.microsoft.com/office/drawing/2014/main" id="{70185036-1FB6-4E62-9525-5F61E12B0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483" y="1242646"/>
            <a:ext cx="76962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4.CH: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khác.Nga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HQ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Nam...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 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 may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Sau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</a:p>
        </p:txBody>
      </p:sp>
      <p:sp>
        <p:nvSpPr>
          <p:cNvPr id="2" name="Star: 6 Points 1">
            <a:hlinkClick r:id="rId2" action="ppaction://hlinksldjump"/>
            <a:extLst>
              <a:ext uri="{FF2B5EF4-FFF2-40B4-BE49-F238E27FC236}">
                <a16:creationId xmlns:a16="http://schemas.microsoft.com/office/drawing/2014/main" id="{5807728F-26A6-48A5-B572-ADF2AE25962A}"/>
              </a:ext>
            </a:extLst>
          </p:cNvPr>
          <p:cNvSpPr/>
          <p:nvPr/>
        </p:nvSpPr>
        <p:spPr>
          <a:xfrm>
            <a:off x="10508566" y="5739618"/>
            <a:ext cx="1505243" cy="111838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>
            <a:extLst>
              <a:ext uri="{FF2B5EF4-FFF2-40B4-BE49-F238E27FC236}">
                <a16:creationId xmlns:a16="http://schemas.microsoft.com/office/drawing/2014/main" id="{E6683196-27E2-406F-B97A-A9A27A803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145" y="1341120"/>
            <a:ext cx="8060787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5.CH 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di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 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tar: 4 Points 1">
            <a:hlinkClick r:id="rId2" action="ppaction://hlinksldjump"/>
            <a:extLst>
              <a:ext uri="{FF2B5EF4-FFF2-40B4-BE49-F238E27FC236}">
                <a16:creationId xmlns:a16="http://schemas.microsoft.com/office/drawing/2014/main" id="{793EF49F-4166-4204-ABCA-6186144718F2}"/>
              </a:ext>
            </a:extLst>
          </p:cNvPr>
          <p:cNvSpPr/>
          <p:nvPr/>
        </p:nvSpPr>
        <p:spPr>
          <a:xfrm>
            <a:off x="10494498" y="5372993"/>
            <a:ext cx="1697502" cy="14850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>
            <a:extLst>
              <a:ext uri="{FF2B5EF4-FFF2-40B4-BE49-F238E27FC236}">
                <a16:creationId xmlns:a16="http://schemas.microsoft.com/office/drawing/2014/main" id="{402CD2BE-A9DB-45C8-A065-347EEF770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114" y="1166842"/>
            <a:ext cx="88649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CH: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CNTT.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=&gt;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CNTT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Iternet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 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ta.=&gt;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tar: 24 Points 1">
            <a:hlinkClick r:id="rId2" action="ppaction://hlinksldjump"/>
            <a:extLst>
              <a:ext uri="{FF2B5EF4-FFF2-40B4-BE49-F238E27FC236}">
                <a16:creationId xmlns:a16="http://schemas.microsoft.com/office/drawing/2014/main" id="{438FC5F4-FF5C-4AE6-8877-FC002E30B45C}"/>
              </a:ext>
            </a:extLst>
          </p:cNvPr>
          <p:cNvSpPr/>
          <p:nvPr/>
        </p:nvSpPr>
        <p:spPr>
          <a:xfrm>
            <a:off x="10578905" y="5570806"/>
            <a:ext cx="1613095" cy="1287194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>
            <a:extLst>
              <a:ext uri="{FF2B5EF4-FFF2-40B4-BE49-F238E27FC236}">
                <a16:creationId xmlns:a16="http://schemas.microsoft.com/office/drawing/2014/main" id="{70239AA4-E7EA-4DAD-8FE2-E5A982995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292" y="920621"/>
            <a:ext cx="89154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7.CH :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CNTT, ...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lực.Ta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n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lao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 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&gt;&gt;&gt;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quặng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</p:txBody>
      </p:sp>
      <p:sp>
        <p:nvSpPr>
          <p:cNvPr id="2" name="Smiley Face 1">
            <a:hlinkClick r:id="rId2" action="ppaction://hlinksldjump"/>
            <a:extLst>
              <a:ext uri="{FF2B5EF4-FFF2-40B4-BE49-F238E27FC236}">
                <a16:creationId xmlns:a16="http://schemas.microsoft.com/office/drawing/2014/main" id="{5EE75978-FEA5-4E00-BADA-B991CAD98324}"/>
              </a:ext>
            </a:extLst>
          </p:cNvPr>
          <p:cNvSpPr/>
          <p:nvPr/>
        </p:nvSpPr>
        <p:spPr>
          <a:xfrm>
            <a:off x="10761785" y="5514535"/>
            <a:ext cx="1430215" cy="134346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308" y="467922"/>
            <a:ext cx="9321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thách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Lá»p Há»c, Há»c Táº­p Há»£p TÃ¡c, Tháº£o Luáº­n, LÃ m Viá»c Theo NhÃ³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8" y="4824689"/>
            <a:ext cx="7328847" cy="227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4135273" y="1105469"/>
            <a:ext cx="5773002" cy="339829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SGK ,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thách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?.</a:t>
            </a:r>
          </a:p>
        </p:txBody>
      </p:sp>
    </p:spTree>
    <p:extLst>
      <p:ext uri="{BB962C8B-B14F-4D97-AF65-F5344CB8AC3E}">
        <p14:creationId xmlns:p14="http://schemas.microsoft.com/office/powerpoint/2010/main" val="150537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980" y="0"/>
            <a:ext cx="120060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lnSpc>
                <a:spcPct val="20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1.Tự do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mại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lnSpc>
                <a:spcPct val="20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mạng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fontAlgn="t">
              <a:lnSpc>
                <a:spcPct val="20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3.Sự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siêu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lnSpc>
                <a:spcPct val="20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4.Chuyển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nhuận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lnSpc>
                <a:spcPct val="20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lnSpc>
                <a:spcPct val="20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6.Chuyển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tựu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lnSpc>
                <a:spcPct val="20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7.Sự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8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4C904DD-8ABB-43B4-A6FA-E0CC1B2B5F24}"/>
              </a:ext>
            </a:extLst>
          </p:cNvPr>
          <p:cNvSpPr/>
          <p:nvPr/>
        </p:nvSpPr>
        <p:spPr>
          <a:xfrm>
            <a:off x="815927" y="1166842"/>
            <a:ext cx="102975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vd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QG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chóng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đón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KT-XH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vd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QL,SX,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Kdoanh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vd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qua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vd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55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882283-061B-4646-80DD-E5E304233906}"/>
              </a:ext>
            </a:extLst>
          </p:cNvPr>
          <p:cNvSpPr/>
          <p:nvPr/>
        </p:nvSpPr>
        <p:spPr>
          <a:xfrm>
            <a:off x="225083" y="401308"/>
            <a:ext cx="9425354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B/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Những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thách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thức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2.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sâu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sắc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mọi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mặt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sống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KTTG…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Muốn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sức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mạnh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KT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phải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làm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chủ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ĐT&amp;Tin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NLNTử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HK&amp;Vũ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trụ,CN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vd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3.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cường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KT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lối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sống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nền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đối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trị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đức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nhân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xây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dựng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chục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kỉ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nay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nguy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bị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xói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mòn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vd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4.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thoái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phạm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vi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mỗi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đổi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đãng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chuyển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lỗi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gây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ô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nhiễm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sang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vd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3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771584"/>
              </p:ext>
            </p:extLst>
          </p:nvPr>
        </p:nvGraphicFramePr>
        <p:xfrm>
          <a:off x="87086" y="-6"/>
          <a:ext cx="12104913" cy="6734632"/>
        </p:xfrm>
        <a:graphic>
          <a:graphicData uri="http://schemas.openxmlformats.org/drawingml/2006/table">
            <a:tbl>
              <a:tblPr firstRow="1" bandRow="1"/>
              <a:tblGrid>
                <a:gridCol w="4044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0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0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8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Nội</a:t>
                      </a:r>
                      <a:r>
                        <a:rPr lang="en-US" sz="2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dung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8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Cơ</a:t>
                      </a:r>
                      <a:r>
                        <a:rPr lang="en-US" sz="2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hội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8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Thách</a:t>
                      </a:r>
                      <a:r>
                        <a:rPr lang="en-US" sz="2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thức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1.Tự do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thương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mại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Cách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mạng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khoa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nghệ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3.Sự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áp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đặt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lối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sống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siêu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cường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4.Chuyển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giao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nghệ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vì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lợi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nhuận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Toàn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cầu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nghệ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6.Chuyển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giao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mọi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thành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tựu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nhân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loại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7.Sự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đa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dạng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hệ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quốc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0D85E4F-7CE4-415E-A542-EE7B27F871B2}"/>
              </a:ext>
            </a:extLst>
          </p:cNvPr>
          <p:cNvSpPr txBox="1"/>
          <p:nvPr/>
        </p:nvSpPr>
        <p:spPr>
          <a:xfrm>
            <a:off x="4263850" y="942537"/>
            <a:ext cx="3094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Mở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rộng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thị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thúc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đẩy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sản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xuất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BDCA54-2871-4FAA-B78B-C1F29E0AF3AE}"/>
              </a:ext>
            </a:extLst>
          </p:cNvPr>
          <p:cNvSpPr txBox="1"/>
          <p:nvPr/>
        </p:nvSpPr>
        <p:spPr>
          <a:xfrm>
            <a:off x="8269123" y="942537"/>
            <a:ext cx="3835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thị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tiêu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thụ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cường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quốc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22547A-FB4A-4079-8C1E-8639D47D6CC7}"/>
              </a:ext>
            </a:extLst>
          </p:cNvPr>
          <p:cNvSpPr txBox="1"/>
          <p:nvPr/>
        </p:nvSpPr>
        <p:spPr>
          <a:xfrm>
            <a:off x="4263850" y="1640784"/>
            <a:ext cx="3835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Chuyển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cấu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nền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tri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thức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0530EB-E241-4A0F-BFC7-1FB2749EE4C7}"/>
              </a:ext>
            </a:extLst>
          </p:cNvPr>
          <p:cNvSpPr txBox="1"/>
          <p:nvPr/>
        </p:nvSpPr>
        <p:spPr>
          <a:xfrm>
            <a:off x="8284865" y="1792315"/>
            <a:ext cx="3364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tụt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hậu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hơn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C7E22D-F013-4485-9CBC-9A4200D7FC87}"/>
              </a:ext>
            </a:extLst>
          </p:cNvPr>
          <p:cNvSpPr txBox="1"/>
          <p:nvPr/>
        </p:nvSpPr>
        <p:spPr>
          <a:xfrm>
            <a:off x="4263850" y="2702613"/>
            <a:ext cx="3677700" cy="70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tabLst>
                <a:tab pos="1440180" algn="l"/>
              </a:tabLst>
            </a:pP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FB3277-7585-4217-B061-48EAE9F54C8A}"/>
              </a:ext>
            </a:extLst>
          </p:cNvPr>
          <p:cNvSpPr txBox="1"/>
          <p:nvPr/>
        </p:nvSpPr>
        <p:spPr>
          <a:xfrm>
            <a:off x="8284865" y="2465642"/>
            <a:ext cx="367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trị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đạo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đổi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xấu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ô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nhiễm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mất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sắc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tộc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27B4D9-52C3-40E2-AF75-42070B20B569}"/>
              </a:ext>
            </a:extLst>
          </p:cNvPr>
          <p:cNvSpPr txBox="1"/>
          <p:nvPr/>
        </p:nvSpPr>
        <p:spPr>
          <a:xfrm>
            <a:off x="4178105" y="3344493"/>
            <a:ext cx="3835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nghệ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kĩ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thuật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AC6E73-A564-47BD-ADAD-2FE613C183C1}"/>
              </a:ext>
            </a:extLst>
          </p:cNvPr>
          <p:cNvSpPr txBox="1"/>
          <p:nvPr/>
        </p:nvSpPr>
        <p:spPr>
          <a:xfrm>
            <a:off x="8269123" y="3429000"/>
            <a:ext cx="3792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bãi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thải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nghệ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lạc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hậu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BAAE89-7EEC-4F92-9153-58BEC8B0784D}"/>
              </a:ext>
            </a:extLst>
          </p:cNvPr>
          <p:cNvSpPr txBox="1"/>
          <p:nvPr/>
        </p:nvSpPr>
        <p:spPr>
          <a:xfrm>
            <a:off x="4178104" y="4232007"/>
            <a:ext cx="3835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tắt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đuổi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kịp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vượt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04FA3F-8CBB-4787-9EE7-ACB01ACD2737}"/>
              </a:ext>
            </a:extLst>
          </p:cNvPr>
          <p:cNvSpPr txBox="1"/>
          <p:nvPr/>
        </p:nvSpPr>
        <p:spPr>
          <a:xfrm>
            <a:off x="8269120" y="4264842"/>
            <a:ext cx="3792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tăng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nhanh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chóng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nợ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ngoài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tụt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hậu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467B7E-A243-4F6B-A339-842BDF19705D}"/>
              </a:ext>
            </a:extLst>
          </p:cNvPr>
          <p:cNvSpPr txBox="1"/>
          <p:nvPr/>
        </p:nvSpPr>
        <p:spPr>
          <a:xfrm>
            <a:off x="4078624" y="5048202"/>
            <a:ext cx="4206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Thúc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đẩy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nền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nhanh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hơn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hoà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nhập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nhanh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chóng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nền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giới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944318-7C70-4901-9993-70E3923DDE16}"/>
              </a:ext>
            </a:extLst>
          </p:cNvPr>
          <p:cNvSpPr txBox="1"/>
          <p:nvPr/>
        </p:nvSpPr>
        <p:spPr>
          <a:xfrm>
            <a:off x="8269121" y="5166354"/>
            <a:ext cx="3835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quyết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hoà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tan.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FA9187-7E63-481D-BC32-34A1E18EBEAA}"/>
              </a:ext>
            </a:extLst>
          </p:cNvPr>
          <p:cNvSpPr txBox="1"/>
          <p:nvPr/>
        </p:nvSpPr>
        <p:spPr>
          <a:xfrm>
            <a:off x="4078623" y="5971532"/>
            <a:ext cx="4005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tiềm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mạnh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toàn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tế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đất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B4EDBC-97ED-4851-A750-7A38E2139EE8}"/>
              </a:ext>
            </a:extLst>
          </p:cNvPr>
          <p:cNvSpPr txBox="1"/>
          <p:nvPr/>
        </p:nvSpPr>
        <p:spPr>
          <a:xfrm>
            <a:off x="8269120" y="5971734"/>
            <a:ext cx="3674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Chảy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máu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xám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tăng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tốc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kiệt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8" name="Star: 4 Points 17">
            <a:hlinkClick r:id="rId3" action="ppaction://hlinksldjump"/>
            <a:extLst>
              <a:ext uri="{FF2B5EF4-FFF2-40B4-BE49-F238E27FC236}">
                <a16:creationId xmlns:a16="http://schemas.microsoft.com/office/drawing/2014/main" id="{075B3C91-5518-4051-BD88-1888FD1A82BC}"/>
              </a:ext>
            </a:extLst>
          </p:cNvPr>
          <p:cNvSpPr/>
          <p:nvPr/>
        </p:nvSpPr>
        <p:spPr>
          <a:xfrm>
            <a:off x="11141612" y="1364566"/>
            <a:ext cx="607592" cy="1657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6 Points 18">
            <a:hlinkClick r:id="rId4" action="ppaction://hlinksldjump"/>
            <a:extLst>
              <a:ext uri="{FF2B5EF4-FFF2-40B4-BE49-F238E27FC236}">
                <a16:creationId xmlns:a16="http://schemas.microsoft.com/office/drawing/2014/main" id="{869DD4EF-92C4-4D81-944B-029F9F13F562}"/>
              </a:ext>
            </a:extLst>
          </p:cNvPr>
          <p:cNvSpPr/>
          <p:nvPr/>
        </p:nvSpPr>
        <p:spPr>
          <a:xfrm>
            <a:off x="11507372" y="2166425"/>
            <a:ext cx="357054" cy="200625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xplosion: 8 Points 19">
            <a:hlinkClick r:id="rId5" action="ppaction://hlinksldjump"/>
            <a:extLst>
              <a:ext uri="{FF2B5EF4-FFF2-40B4-BE49-F238E27FC236}">
                <a16:creationId xmlns:a16="http://schemas.microsoft.com/office/drawing/2014/main" id="{D72863E4-82F8-456C-A7D5-A98FA5CFD5F8}"/>
              </a:ext>
            </a:extLst>
          </p:cNvPr>
          <p:cNvSpPr/>
          <p:nvPr/>
        </p:nvSpPr>
        <p:spPr>
          <a:xfrm>
            <a:off x="11749204" y="3042695"/>
            <a:ext cx="312839" cy="22586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tar: 24 Points 20">
            <a:hlinkClick r:id="rId6" action="ppaction://hlinksldjump"/>
            <a:extLst>
              <a:ext uri="{FF2B5EF4-FFF2-40B4-BE49-F238E27FC236}">
                <a16:creationId xmlns:a16="http://schemas.microsoft.com/office/drawing/2014/main" id="{E98EE7EF-D9A6-45BC-A903-312050CBADDD}"/>
              </a:ext>
            </a:extLst>
          </p:cNvPr>
          <p:cNvSpPr/>
          <p:nvPr/>
        </p:nvSpPr>
        <p:spPr>
          <a:xfrm>
            <a:off x="11633982" y="3857623"/>
            <a:ext cx="230444" cy="216319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tar: 6 Points 21">
            <a:hlinkClick r:id="rId7" action="ppaction://hlinksldjump"/>
            <a:extLst>
              <a:ext uri="{FF2B5EF4-FFF2-40B4-BE49-F238E27FC236}">
                <a16:creationId xmlns:a16="http://schemas.microsoft.com/office/drawing/2014/main" id="{2A7C1CFD-6F60-4C87-AB24-1091287A9B81}"/>
              </a:ext>
            </a:extLst>
          </p:cNvPr>
          <p:cNvSpPr/>
          <p:nvPr/>
        </p:nvSpPr>
        <p:spPr>
          <a:xfrm>
            <a:off x="11445408" y="4693672"/>
            <a:ext cx="419018" cy="19429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miley Face 22">
            <a:hlinkClick r:id="rId8" action="ppaction://hlinksldjump"/>
            <a:extLst>
              <a:ext uri="{FF2B5EF4-FFF2-40B4-BE49-F238E27FC236}">
                <a16:creationId xmlns:a16="http://schemas.microsoft.com/office/drawing/2014/main" id="{089E2864-5974-499E-AE0D-8232A7762950}"/>
              </a:ext>
            </a:extLst>
          </p:cNvPr>
          <p:cNvSpPr/>
          <p:nvPr/>
        </p:nvSpPr>
        <p:spPr>
          <a:xfrm>
            <a:off x="11141612" y="5654451"/>
            <a:ext cx="607592" cy="15684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hlinkClick r:id="rId9" action="ppaction://hlinksldjump"/>
            <a:extLst>
              <a:ext uri="{FF2B5EF4-FFF2-40B4-BE49-F238E27FC236}">
                <a16:creationId xmlns:a16="http://schemas.microsoft.com/office/drawing/2014/main" id="{A559F786-E477-4299-865F-7B228CC7E7D6}"/>
              </a:ext>
            </a:extLst>
          </p:cNvPr>
          <p:cNvSpPr/>
          <p:nvPr/>
        </p:nvSpPr>
        <p:spPr>
          <a:xfrm>
            <a:off x="11633982" y="6459831"/>
            <a:ext cx="309489" cy="14811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0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820E7D-FB0A-4DEA-B32F-0BBF6EB10D67}"/>
              </a:ext>
            </a:extLst>
          </p:cNvPr>
          <p:cNvSpPr/>
          <p:nvPr/>
        </p:nvSpPr>
        <p:spPr>
          <a:xfrm>
            <a:off x="548640" y="1289953"/>
            <a:ext cx="942535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1.Về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Cơ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Hội</a:t>
            </a:r>
            <a:r>
              <a:rPr lang="en-US" altLang="en-US" sz="3200" dirty="0">
                <a:latin typeface="Times New Roman" panose="02020603050405020304" pitchFamily="18" charset="0"/>
              </a:rPr>
              <a:t> :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Tập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đoàn</a:t>
            </a:r>
            <a:r>
              <a:rPr lang="en-US" altLang="en-US" sz="3200" dirty="0">
                <a:latin typeface="Times New Roman" panose="02020603050405020304" pitchFamily="18" charset="0"/>
              </a:rPr>
              <a:t> Kumho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Hàn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mở</a:t>
            </a:r>
            <a:r>
              <a:rPr lang="en-US" altLang="en-US" sz="3200" dirty="0">
                <a:latin typeface="Times New Roman" panose="02020603050405020304" pitchFamily="18" charset="0"/>
              </a:rPr>
              <a:t> chi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nhánh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hoạt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tại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</a:rPr>
              <a:t> Nam.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Cụ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thể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máy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sản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xuất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lốp</a:t>
            </a:r>
            <a:r>
              <a:rPr lang="en-US" altLang="en-US" sz="3200" dirty="0">
                <a:latin typeface="Times New Roman" panose="02020603050405020304" pitchFamily="18" charset="0"/>
              </a:rPr>
              <a:t> ô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tô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xe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máy</a:t>
            </a:r>
            <a:r>
              <a:rPr lang="en-US" altLang="en-US" sz="3200" dirty="0">
                <a:latin typeface="Times New Roman" panose="02020603050405020304" pitchFamily="18" charset="0"/>
              </a:rPr>
              <a:t>, ...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lớn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Đông</a:t>
            </a:r>
            <a:r>
              <a:rPr lang="en-US" altLang="en-US" sz="3200" dirty="0">
                <a:latin typeface="Times New Roman" panose="02020603050405020304" pitchFamily="18" charset="0"/>
              </a:rPr>
              <a:t> Nam Á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tại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</a:rPr>
              <a:t> Nam.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Mục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đích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tiêu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thụ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tại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chỗ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chuyển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Hàn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  <a:br>
              <a:rPr lang="en-US" altLang="en-US" sz="3200" dirty="0">
                <a:latin typeface="Times New Roman" panose="02020603050405020304" pitchFamily="18" charset="0"/>
              </a:rPr>
            </a:br>
            <a:r>
              <a:rPr lang="en-US" altLang="en-US" sz="3200" dirty="0">
                <a:latin typeface="Times New Roman" panose="02020603050405020304" pitchFamily="18" charset="0"/>
              </a:rPr>
              <a:t>VV... </a:t>
            </a:r>
          </a:p>
          <a:p>
            <a:pPr>
              <a:spcBef>
                <a:spcPct val="50000"/>
              </a:spcBef>
            </a:pPr>
            <a:r>
              <a:rPr lang="en-US" altLang="en-US" sz="3200" dirty="0" err="1">
                <a:latin typeface="Times New Roman" panose="02020603050405020304" pitchFamily="18" charset="0"/>
              </a:rPr>
              <a:t>Thách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3200" dirty="0">
                <a:latin typeface="Times New Roman" panose="02020603050405020304" pitchFamily="18" charset="0"/>
              </a:rPr>
              <a:t> :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điện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tử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Nhật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Bản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Hàn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</a:rPr>
              <a:t>,...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đang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mặt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tại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</a:rPr>
              <a:t> Nam,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Lào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Trung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</a:rPr>
              <a:t>,... </a:t>
            </a:r>
          </a:p>
        </p:txBody>
      </p:sp>
      <p:sp>
        <p:nvSpPr>
          <p:cNvPr id="7" name="Arrow: Right 6">
            <a:hlinkClick r:id="rId2" action="ppaction://hlinksldjump"/>
            <a:extLst>
              <a:ext uri="{FF2B5EF4-FFF2-40B4-BE49-F238E27FC236}">
                <a16:creationId xmlns:a16="http://schemas.microsoft.com/office/drawing/2014/main" id="{4FB4BCA4-9EBC-4955-BC24-11AF5508CDBD}"/>
              </a:ext>
            </a:extLst>
          </p:cNvPr>
          <p:cNvSpPr/>
          <p:nvPr/>
        </p:nvSpPr>
        <p:spPr>
          <a:xfrm>
            <a:off x="9973994" y="6302326"/>
            <a:ext cx="1828800" cy="309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5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Text Box 4">
            <a:extLst>
              <a:ext uri="{FF2B5EF4-FFF2-40B4-BE49-F238E27FC236}">
                <a16:creationId xmlns:a16="http://schemas.microsoft.com/office/drawing/2014/main" id="{C91FA58D-85D8-455D-871E-6DCAE62C0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58" y="1289953"/>
            <a:ext cx="849688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2.CH :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KHCN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CNTT,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viễn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...vv.. </a:t>
            </a:r>
          </a:p>
        </p:txBody>
      </p:sp>
      <p:sp>
        <p:nvSpPr>
          <p:cNvPr id="2" name="Heart 1">
            <a:hlinkClick r:id="rId2" action="ppaction://hlinksldjump"/>
            <a:extLst>
              <a:ext uri="{FF2B5EF4-FFF2-40B4-BE49-F238E27FC236}">
                <a16:creationId xmlns:a16="http://schemas.microsoft.com/office/drawing/2014/main" id="{F86C9495-6279-4AA6-B88F-56C8F89EEB35}"/>
              </a:ext>
            </a:extLst>
          </p:cNvPr>
          <p:cNvSpPr/>
          <p:nvPr/>
        </p:nvSpPr>
        <p:spPr>
          <a:xfrm>
            <a:off x="10494498" y="5753686"/>
            <a:ext cx="1378634" cy="92846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>
            <a:extLst>
              <a:ext uri="{FF2B5EF4-FFF2-40B4-BE49-F238E27FC236}">
                <a16:creationId xmlns:a16="http://schemas.microsoft.com/office/drawing/2014/main" id="{2FE2DF7F-DB5F-4E7F-A206-DD3F6B8F8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171" y="305068"/>
            <a:ext cx="9168619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3.CH :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HQ ".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...vv.. </a:t>
            </a:r>
          </a:p>
          <a:p>
            <a:pPr>
              <a:spcBef>
                <a:spcPct val="50000"/>
              </a:spcBef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TT:Chúng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.Thanh 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lĩnh,đạo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 </a:t>
            </a:r>
          </a:p>
        </p:txBody>
      </p:sp>
      <p:sp>
        <p:nvSpPr>
          <p:cNvPr id="2" name="Smiley Face 1">
            <a:hlinkClick r:id="rId2" action="ppaction://hlinksldjump"/>
            <a:extLst>
              <a:ext uri="{FF2B5EF4-FFF2-40B4-BE49-F238E27FC236}">
                <a16:creationId xmlns:a16="http://schemas.microsoft.com/office/drawing/2014/main" id="{7ADDDDC1-9D0B-456B-B3B3-801A771E33BB}"/>
              </a:ext>
            </a:extLst>
          </p:cNvPr>
          <p:cNvSpPr/>
          <p:nvPr/>
        </p:nvSpPr>
        <p:spPr>
          <a:xfrm>
            <a:off x="10677378" y="5950634"/>
            <a:ext cx="1392702" cy="90736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amond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1202</Words>
  <Application>Microsoft Office PowerPoint</Application>
  <PresentationFormat>Widescreen</PresentationFormat>
  <Paragraphs>58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loan lê</dc:creator>
  <cp:lastModifiedBy>TGDD</cp:lastModifiedBy>
  <cp:revision>28</cp:revision>
  <dcterms:created xsi:type="dcterms:W3CDTF">2018-09-12T08:36:50Z</dcterms:created>
  <dcterms:modified xsi:type="dcterms:W3CDTF">2019-08-24T07:57:22Z</dcterms:modified>
</cp:coreProperties>
</file>